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3"/>
  </p:handoutMasterIdLst>
  <p:sldIdLst>
    <p:sldId id="256" r:id="rId2"/>
    <p:sldId id="258" r:id="rId3"/>
    <p:sldId id="259" r:id="rId4"/>
    <p:sldId id="261" r:id="rId5"/>
    <p:sldId id="262" r:id="rId6"/>
    <p:sldId id="267" r:id="rId7"/>
    <p:sldId id="263" r:id="rId8"/>
    <p:sldId id="264" r:id="rId9"/>
    <p:sldId id="265" r:id="rId10"/>
    <p:sldId id="268" r:id="rId11"/>
    <p:sldId id="266" r:id="rId12"/>
  </p:sldIdLst>
  <p:sldSz cx="9144000" cy="6858000" type="screen4x3"/>
  <p:notesSz cx="700405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82" autoAdjust="0"/>
  </p:normalViewPr>
  <p:slideViewPr>
    <p:cSldViewPr>
      <p:cViewPr varScale="1">
        <p:scale>
          <a:sx n="60" d="100"/>
          <a:sy n="60" d="100"/>
        </p:scale>
        <p:origin x="-7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entury Schoolbook" pitchFamily="18" charset="0"/>
              </a:defRPr>
            </a:lvl1pPr>
          </a:lstStyle>
          <a:p>
            <a:pPr>
              <a:defRPr/>
            </a:pPr>
            <a:fld id="{21F07A6E-5859-4084-9E97-3D70F79CEF13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entury Schoolbook" pitchFamily="18" charset="0"/>
              </a:defRPr>
            </a:lvl1pPr>
          </a:lstStyle>
          <a:p>
            <a:pPr>
              <a:defRPr/>
            </a:pPr>
            <a:fld id="{66089289-B475-4FA4-BA7E-60D31E688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58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88E8-B1DC-489F-8F9D-1F11AFD41C96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E2034-B01C-4FF0-ACB1-C024F1DCE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77A49-1A67-4D09-8A49-25EF359CD2A8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63EFA-FC69-4C35-BDFC-BE41FA7AB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37FC-ACFB-4B32-BA91-E55F6D4C1EFE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A693B-DBC5-4CB8-AFCF-E67B4E5E4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41476C-CEF6-4530-A8E1-0E3ABD3CB2F8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523902-C497-407C-BC59-1FDC56A7C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3977F-9A73-4312-A570-9C166852007E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E8EF9-BAA0-4A9D-A5E6-271267621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AB08B-1C8E-4FDE-B1A1-566935ABC88C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E2AD6-BC84-4756-AED4-B0A393E29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6E92F-8FAE-48BD-B232-C85C0B4B2171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54C1F-9983-4B39-B105-1759B948A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CE7EF3-5873-4619-B2A9-0C1AB7EAF43B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3D8F0E-7979-470B-B49E-1A3C1991A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DD025-1DAC-4956-ABDA-C96C143D768B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D6A13-9595-4F82-9610-8E005BA0E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9FCCF9-1C0E-4811-9824-09FDA8349539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5D0685-D085-41A3-ADB7-114C12442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866315-BBE3-4EBC-A5D6-74913E44F526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379087-8789-4EFB-9B1D-346F367B7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F97E844-783C-4ABF-86B7-6033EA455B6E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4726155-3AAD-48D2-A83E-0A8851681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5" r:id="rId4"/>
    <p:sldLayoutId id="2147483716" r:id="rId5"/>
    <p:sldLayoutId id="2147483723" r:id="rId6"/>
    <p:sldLayoutId id="2147483717" r:id="rId7"/>
    <p:sldLayoutId id="2147483724" r:id="rId8"/>
    <p:sldLayoutId id="2147483725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ps.pearsoncustom.com/wps/media/objects/3014/3087289/Web_Tutorials/01_A02.s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Biology: Exploring Life</a:t>
            </a:r>
            <a:endParaRPr lang="en-US" dirty="0"/>
          </a:p>
        </p:txBody>
      </p:sp>
      <p:pic>
        <p:nvPicPr>
          <p:cNvPr id="14338" name="Picture 3" descr="C:\Users\Darcy\Desktop\6575_biology_cartoon[1]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19375" y="1965325"/>
            <a:ext cx="3143250" cy="4143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Chapter_01\B_Jpegs_of_Art_and_Photos\01_Labeled_Art_and_Photos\01_08a_HypothesisBased_3-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-37475"/>
            <a:ext cx="3505200" cy="6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6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0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1" name="Picture 2" descr="C:\Users\Darcy\Desktop\overview_scientific_method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762000"/>
            <a:ext cx="59451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life’s hierarchy of organization, new properties emerge at each level</a:t>
            </a:r>
            <a:endParaRPr lang="en-US" dirty="0"/>
          </a:p>
        </p:txBody>
      </p:sp>
      <p:pic>
        <p:nvPicPr>
          <p:cNvPr id="15362" name="Picture 2" descr="C:\Users\Darcy\Desktop\els_le2[1].jpg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08225" y="1600200"/>
            <a:ext cx="376555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Living organisms interact with their environments, exchanging matter and energy</a:t>
            </a:r>
            <a:endParaRPr lang="en-US" dirty="0"/>
          </a:p>
        </p:txBody>
      </p:sp>
      <p:pic>
        <p:nvPicPr>
          <p:cNvPr id="16386" name="Picture 2" descr="C:\Users\Darcy\Desktop\4149426802_6386e0dd8a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371600"/>
            <a:ext cx="48641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Cells are the structural and functional units of life.</a:t>
            </a:r>
            <a:endParaRPr lang="en-US" dirty="0"/>
          </a:p>
        </p:txBody>
      </p:sp>
      <p:pic>
        <p:nvPicPr>
          <p:cNvPr id="17410" name="Picture 4" descr="C:\Users\Darcy\Desktop\allcell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42950" y="1752600"/>
            <a:ext cx="7029450" cy="4657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unity of life: all forms of life have common features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625"/>
          </a:xfrm>
        </p:spPr>
        <p:txBody>
          <a:bodyPr/>
          <a:lstStyle/>
          <a:p>
            <a:pPr eaLnBrk="1" hangingPunct="1"/>
            <a:r>
              <a:rPr lang="en-US" sz="2000" smtClean="0"/>
              <a:t>DNA</a:t>
            </a:r>
          </a:p>
          <a:p>
            <a:pPr eaLnBrk="1" hangingPunct="1"/>
            <a:r>
              <a:rPr lang="en-US" sz="2000" smtClean="0"/>
              <a:t>Order:  All living things exhibit complex organization.</a:t>
            </a:r>
          </a:p>
          <a:p>
            <a:pPr eaLnBrk="1" hangingPunct="1"/>
            <a:r>
              <a:rPr lang="en-US" sz="2000" smtClean="0"/>
              <a:t>Regulation:  The environment outside an organism may change markedly, but mechanisms maintain an organisms internal environment within limits that sustain life.</a:t>
            </a:r>
          </a:p>
          <a:p>
            <a:pPr eaLnBrk="1" hangingPunct="1"/>
            <a:r>
              <a:rPr lang="en-US" sz="2000" smtClean="0"/>
              <a:t>Growth and Development: Inherited information carried by genes controls the pattern of growth and development</a:t>
            </a:r>
          </a:p>
          <a:p>
            <a:pPr eaLnBrk="1" hangingPunct="1"/>
            <a:r>
              <a:rPr lang="en-US" sz="2000" smtClean="0"/>
              <a:t>Energy Processing: Organisms take in energy and transform it to perform all of life’s activities.  </a:t>
            </a:r>
          </a:p>
          <a:p>
            <a:pPr eaLnBrk="1" hangingPunct="1"/>
            <a:r>
              <a:rPr lang="en-US" sz="2000" smtClean="0"/>
              <a:t>Response to the Environment:  all organisms respond to environmental stimuli.</a:t>
            </a:r>
          </a:p>
          <a:p>
            <a:pPr eaLnBrk="1" hangingPunct="1"/>
            <a:r>
              <a:rPr lang="en-US" sz="2000" smtClean="0"/>
              <a:t>Evolutionary Adaptation: evolve over many generations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 descr="01_04b_PropertiesOfLife-L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935038"/>
            <a:ext cx="7467600" cy="4878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Diversity of life can be arranged into three domains</a:t>
            </a:r>
            <a:endParaRPr lang="en-US" dirty="0"/>
          </a:p>
        </p:txBody>
      </p:sp>
      <p:pic>
        <p:nvPicPr>
          <p:cNvPr id="5" name="Picture 2" descr="C:\Users\Darcy\Desktop\threedomains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51003"/>
            <a:ext cx="5562600" cy="4967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Evolution explains the unity and diversity of life.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3" name="Picture 2" descr="C:\Users\Darcy\Desktop\naturalselection1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39147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C:\Users\Darcy\Desktop\naturalselection2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419600"/>
            <a:ext cx="39147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C:\Users\Darcy\Desktop\naturalselection3[1]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267200"/>
            <a:ext cx="39147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Scientists use two main approaches to learn about nature</a:t>
            </a:r>
            <a:endParaRPr lang="en-US" dirty="0"/>
          </a:p>
        </p:txBody>
      </p:sp>
      <p:sp>
        <p:nvSpPr>
          <p:cNvPr id="21506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Discovery Science</a:t>
            </a:r>
          </a:p>
          <a:p>
            <a:pPr lvl="1" eaLnBrk="1" hangingPunct="1"/>
            <a:r>
              <a:rPr lang="en-US" smtClean="0"/>
              <a:t>Scientists observe and describe objects and phenomena	</a:t>
            </a:r>
          </a:p>
        </p:txBody>
      </p:sp>
      <p:sp>
        <p:nvSpPr>
          <p:cNvPr id="21507" name="Content Placeholder 4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/>
            <a:r>
              <a:rPr lang="en-US" smtClean="0"/>
              <a:t>Hypothesis-Based Science</a:t>
            </a:r>
          </a:p>
          <a:p>
            <a:pPr lvl="1" eaLnBrk="1" hangingPunct="1"/>
            <a:r>
              <a:rPr lang="en-US" smtClean="0"/>
              <a:t>Scientists propose hypothesis, make deductions, and test predictions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454</TotalTime>
  <Words>183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Biology: Exploring Life</vt:lpstr>
      <vt:lpstr>In life’s hierarchy of organization, new properties emerge at each level</vt:lpstr>
      <vt:lpstr>Living organisms interact with their environments, exchanging matter and energy</vt:lpstr>
      <vt:lpstr>Cells are the structural and functional units of life.</vt:lpstr>
      <vt:lpstr>The unity of life: all forms of life have common features</vt:lpstr>
      <vt:lpstr>PowerPoint Presentation</vt:lpstr>
      <vt:lpstr>Diversity of life can be arranged into three domains</vt:lpstr>
      <vt:lpstr>Evolution explains the unity and diversity of life.</vt:lpstr>
      <vt:lpstr>Scientists use two main approaches to learn about nature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Biology: Exploring Life</dc:title>
  <dc:creator>Darcy</dc:creator>
  <cp:lastModifiedBy>Darcy Foley</cp:lastModifiedBy>
  <cp:revision>19</cp:revision>
  <dcterms:created xsi:type="dcterms:W3CDTF">2010-09-01T00:30:48Z</dcterms:created>
  <dcterms:modified xsi:type="dcterms:W3CDTF">2016-01-22T17:08:51Z</dcterms:modified>
</cp:coreProperties>
</file>