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6" r:id="rId4"/>
    <p:sldId id="263" r:id="rId5"/>
    <p:sldId id="267" r:id="rId6"/>
    <p:sldId id="258" r:id="rId7"/>
    <p:sldId id="265" r:id="rId8"/>
    <p:sldId id="259" r:id="rId9"/>
    <p:sldId id="260" r:id="rId10"/>
    <p:sldId id="261" r:id="rId11"/>
    <p:sldId id="262" r:id="rId12"/>
    <p:sldId id="264" r:id="rId13"/>
  </p:sldIdLst>
  <p:sldSz cx="9144000" cy="6858000" type="screen4x3"/>
  <p:notesSz cx="70040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D220A-0CCF-4BE5-B257-7A88149D0D2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967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3118-E98C-4EEE-A4FB-9BA92BED6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36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9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8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6B292-499C-4E5B-AFC4-6AA3BB3B395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66A6-747B-469F-868E-99A73B14E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Basis of Development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3276600" cy="4112134"/>
          </a:xfrm>
        </p:spPr>
      </p:pic>
      <p:sp>
        <p:nvSpPr>
          <p:cNvPr id="7" name="TextBox 6"/>
          <p:cNvSpPr txBox="1"/>
          <p:nvPr/>
        </p:nvSpPr>
        <p:spPr>
          <a:xfrm>
            <a:off x="990600" y="5715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Scientists study mutations to understand normal development patterns.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Reproductive Cloning of a Mammal by Nuclear Transplantation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19" y="1600200"/>
            <a:ext cx="35665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Working with stem cells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19" y="1600200"/>
            <a:ext cx="35665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Organisms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943600" cy="301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572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some of the important criteria for model organisms chose for the study of developmental genetics?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Embryonic development involves cell division, cell differentiation and morphogenesis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77" y="1600200"/>
            <a:ext cx="66072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Developmental Information for the Early Embryo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3213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Determination and differentiation of muscle cells.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77" y="1600200"/>
            <a:ext cx="68280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2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8" t="5052" r="10856" b="4033"/>
          <a:stretch/>
        </p:blipFill>
        <p:spPr>
          <a:xfrm>
            <a:off x="3581400" y="438834"/>
            <a:ext cx="3276600" cy="6319157"/>
          </a:xfrm>
        </p:spPr>
      </p:pic>
      <p:sp>
        <p:nvSpPr>
          <p:cNvPr id="2" name="TextBox 1"/>
          <p:cNvSpPr txBox="1"/>
          <p:nvPr/>
        </p:nvSpPr>
        <p:spPr>
          <a:xfrm>
            <a:off x="381000" y="43883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Homeotic Genes- </a:t>
            </a:r>
            <a:r>
              <a:rPr lang="en-US" dirty="0" smtClean="0"/>
              <a:t>determine where the body parts go.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key stages of development in animals and plants.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94" y="1600200"/>
            <a:ext cx="68206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Morphogenesis in Plants vs/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animals, but not in plants, movement of cells and tissues are necessary to transform the early embryo into characteristic form of the organism.</a:t>
            </a:r>
          </a:p>
          <a:p>
            <a:endParaRPr lang="en-US" dirty="0"/>
          </a:p>
          <a:p>
            <a:r>
              <a:rPr lang="en-US" dirty="0" smtClean="0"/>
              <a:t>In plants, but not in animals, morphogenesis and growth in overall size are not limited to embryonic and juvenile periods but occur throughout the life of the plant.</a:t>
            </a:r>
          </a:p>
          <a:p>
            <a:pPr lvl="1"/>
            <a:r>
              <a:rPr lang="en-US" dirty="0" smtClean="0"/>
              <a:t>Apical meristems.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Evidence for Genomic Equivalence: Can a differentiated plant cell develop into a whole plant?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67" y="1600200"/>
            <a:ext cx="35776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9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the nucleus from a differentiated animal cell direct the development of an organism?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05" y="1600200"/>
            <a:ext cx="45775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189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Genetic Basis of Development</vt:lpstr>
      <vt:lpstr>Embryonic development involves cell division, cell differentiation and morphogenesis.</vt:lpstr>
      <vt:lpstr>Sources of Developmental Information for the Early Embryo</vt:lpstr>
      <vt:lpstr>Determination and differentiation of muscle cells.</vt:lpstr>
      <vt:lpstr>PowerPoint Presentation</vt:lpstr>
      <vt:lpstr>Some key stages of development in animals and plants.</vt:lpstr>
      <vt:lpstr>Morphogenesis in Plants vs/ Animals</vt:lpstr>
      <vt:lpstr>Evidence for Genomic Equivalence: Can a differentiated plant cell develop into a whole plant?</vt:lpstr>
      <vt:lpstr>Can the nucleus from a differentiated animal cell direct the development of an organism?</vt:lpstr>
      <vt:lpstr>Reproductive Cloning of a Mammal by Nuclear Transplantation</vt:lpstr>
      <vt:lpstr>Working with stem cells</vt:lpstr>
      <vt:lpstr>Model Organisms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 Foley</dc:creator>
  <cp:lastModifiedBy>Darcy Foley</cp:lastModifiedBy>
  <cp:revision>15</cp:revision>
  <cp:lastPrinted>2015-01-21T13:15:27Z</cp:lastPrinted>
  <dcterms:created xsi:type="dcterms:W3CDTF">2015-01-21T12:21:12Z</dcterms:created>
  <dcterms:modified xsi:type="dcterms:W3CDTF">2016-02-01T12:38:12Z</dcterms:modified>
</cp:coreProperties>
</file>